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56" r:id="rId3"/>
    <p:sldId id="290" r:id="rId4"/>
    <p:sldId id="291" r:id="rId5"/>
    <p:sldId id="292" r:id="rId6"/>
    <p:sldId id="283" r:id="rId7"/>
    <p:sldId id="286" r:id="rId8"/>
    <p:sldId id="293" r:id="rId9"/>
    <p:sldId id="294" r:id="rId10"/>
    <p:sldId id="295" r:id="rId11"/>
    <p:sldId id="296" r:id="rId12"/>
    <p:sldId id="297" r:id="rId13"/>
    <p:sldId id="298" r:id="rId14"/>
    <p:sldId id="281" r:id="rId15"/>
  </p:sldIdLst>
  <p:sldSz cx="9144000" cy="6858000" type="screen4x3"/>
  <p:notesSz cx="6858000" cy="9144000"/>
  <p:embeddedFontLst>
    <p:embeddedFont>
      <p:font typeface="Franklin Gothic Medium" pitchFamily="34" charset="0"/>
      <p:regular r:id="rId18"/>
      <p:italic r:id="rId19"/>
    </p:embeddedFont>
    <p:embeddedFont>
      <p:font typeface="Segoe UI" pitchFamily="34" charset="0"/>
      <p:regular r:id="rId20"/>
      <p:bold r:id="rId21"/>
      <p:italic r:id="rId22"/>
      <p:boldItalic r:id="rId23"/>
    </p:embeddedFont>
    <p:embeddedFont>
      <p:font typeface="Franklin Gothic Book" pitchFamily="34" charset="0"/>
      <p:regular r:id="rId24"/>
      <p:italic r:id="rId25"/>
    </p:embeddedFont>
    <p:embeddedFont>
      <p:font typeface="Perpetua" pitchFamily="18" charset="0"/>
      <p:regular r:id="rId26"/>
      <p:bold r:id="rId27"/>
      <p:italic r:id="rId28"/>
      <p:boldItalic r:id="rId29"/>
    </p:embeddedFont>
    <p:embeddedFont>
      <p:font typeface="Calibri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794" autoAdjust="0"/>
    <p:restoredTop sz="94650" autoAdjust="0"/>
  </p:normalViewPr>
  <p:slideViewPr>
    <p:cSldViewPr>
      <p:cViewPr varScale="1">
        <p:scale>
          <a:sx n="74" d="100"/>
          <a:sy n="74" d="100"/>
        </p:scale>
        <p:origin x="-11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8B8DF-24AD-4F40-BBFC-89725AEAF415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352DE-026B-4B56-8316-D39959E3B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1895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9D4B4-0EC2-42AE-ABEC-26842DCC58CF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105E4-9E70-4B8C-B294-1B0219D999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1713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2800" y="5148601"/>
            <a:ext cx="7772400" cy="860425"/>
          </a:xfrm>
        </p:spPr>
        <p:txBody>
          <a:bodyPr anchor="b" anchorCtr="0"/>
          <a:lstStyle>
            <a:lvl1pPr algn="l">
              <a:buFontTx/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1400" y="5867400"/>
            <a:ext cx="7753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6050" y="9906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2" y="12954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7" y="1066800"/>
            <a:ext cx="5111750" cy="4678363"/>
          </a:xfrm>
        </p:spPr>
        <p:txBody>
          <a:bodyPr/>
          <a:lstStyle>
            <a:lvl1pPr>
              <a:defRPr sz="3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8087" y="1143000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09600" y="76200"/>
            <a:ext cx="6858000" cy="639763"/>
          </a:xfrm>
        </p:spPr>
        <p:txBody>
          <a:bodyPr/>
          <a:lstStyle>
            <a:lvl1pP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36087" y="593400"/>
            <a:ext cx="6876000" cy="457200"/>
          </a:xfrm>
        </p:spPr>
        <p:txBody>
          <a:bodyPr>
            <a:normAutofit/>
          </a:bodyPr>
          <a:lstStyle>
            <a:lvl1pPr>
              <a:buFontTx/>
              <a:buNone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244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304800"/>
            <a:ext cx="69342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0292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731839"/>
            <a:ext cx="1219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381000" y="731837"/>
            <a:ext cx="7162800" cy="6278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8635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684213" indent="-227013">
              <a:lnSpc>
                <a:spcPts val="2600"/>
              </a:lnSpc>
              <a:buFont typeface="Arial" pitchFamily="34" charset="0"/>
              <a:buChar char="•"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1087438" indent="-173038">
              <a:lnSpc>
                <a:spcPts val="2600"/>
              </a:lnSpc>
              <a:buFont typeface="Arial" pitchFamily="34" charset="0"/>
              <a:buChar char="•"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 marL="1541463" indent="-169863">
              <a:lnSpc>
                <a:spcPts val="2600"/>
              </a:lnSpc>
              <a:buFont typeface="Arial" pitchFamily="34" charset="0"/>
              <a:buChar char="•"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marL="2001838" indent="-173038">
              <a:lnSpc>
                <a:spcPts val="2600"/>
              </a:lnSpc>
              <a:buFont typeface="Arial" pitchFamily="34" charset="0"/>
              <a:buChar char="•"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593400"/>
            <a:ext cx="8251200" cy="457200"/>
          </a:xfrm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7800" y="6272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38200" y="2825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838200" y="1407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838200" y="2116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838200" y="3464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838200" y="41736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838200" y="4953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524000"/>
            <a:ext cx="4038600" cy="4525964"/>
          </a:xfr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defRPr sz="2400"/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2000"/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/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800"/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524000"/>
            <a:ext cx="4038600" cy="4525964"/>
          </a:xfr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defRPr sz="2400"/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2000"/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/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800"/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304800" y="6638075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181600" y="6272837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477000" y="6653837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1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1828801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533400" y="38862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3048000" y="38862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914400" y="31242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695700" y="31242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477000" y="31242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914400" y="14478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695700" y="14478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477000" y="14478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451" y="1951037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0451" y="2255837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0639" y="2255837"/>
            <a:ext cx="4041775" cy="4068763"/>
          </a:xfrm>
        </p:spPr>
        <p:txBody>
          <a:bodyPr/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5103812" y="1951038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880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04472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8600" y="960436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64" r:id="rId12"/>
    <p:sldLayoutId id="2147483657" r:id="rId13"/>
    <p:sldLayoutId id="2147483658" r:id="rId14"/>
    <p:sldLayoutId id="2147483659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3200" b="1" kern="12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SzPct val="70000"/>
        <a:buFont typeface="Arial" pitchFamily="34" charset="0"/>
        <a:buChar char="•"/>
        <a:defRPr sz="28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SzPct val="70000"/>
        <a:buFont typeface="Arial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SzPct val="70000"/>
        <a:buFont typeface="Arial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SzPct val="70000"/>
        <a:buFont typeface="Arial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SzPct val="70000"/>
        <a:buFont typeface="Arial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1802" y="285728"/>
            <a:ext cx="5643602" cy="860425"/>
          </a:xfrm>
        </p:spPr>
        <p:txBody>
          <a:bodyPr/>
          <a:lstStyle/>
          <a:p>
            <a:r>
              <a:rPr lang="en-US" dirty="0" smtClean="0"/>
              <a:t>GAIL(India) Limited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7554" y="5214950"/>
            <a:ext cx="5643570" cy="1428760"/>
          </a:xfrm>
        </p:spPr>
        <p:txBody>
          <a:bodyPr/>
          <a:lstStyle/>
          <a:p>
            <a:r>
              <a:rPr lang="en-US" dirty="0" smtClean="0"/>
              <a:t>Presented By:-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    BIBEKANANDA MISHRA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    ROLL NO:- PC12MBA024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29400" y="6143644"/>
            <a:ext cx="2362200" cy="6381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pic>
        <p:nvPicPr>
          <p:cNvPr id="5" name="Picture 4" descr="200px-GAIL_Logo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2924944"/>
            <a:ext cx="1905000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lide-10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0"/>
            <a:ext cx="8501091" cy="6072206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200px-GAIL_Logo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4786322"/>
            <a:ext cx="1905000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lide-11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0"/>
            <a:ext cx="8429652" cy="6072206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200px-GAIL_Logo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4857760"/>
            <a:ext cx="1905000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lide-13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0"/>
            <a:ext cx="8501091" cy="5786454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200px-GAIL_Logo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4572008"/>
            <a:ext cx="1905000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clipse\Downloads\recycled_earth_500_wht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57200"/>
            <a:ext cx="4632098" cy="550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181600" y="5429264"/>
            <a:ext cx="3962400" cy="566739"/>
          </a:xfrm>
        </p:spPr>
        <p:txBody>
          <a:bodyPr/>
          <a:lstStyle/>
          <a:p>
            <a:pPr>
              <a:buNone/>
            </a:pPr>
            <a:r>
              <a:rPr lang="en-US" sz="4000" dirty="0" smtClean="0"/>
              <a:t>THANK YOU</a:t>
            </a:r>
            <a:endParaRPr lang="en-US" sz="4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990600" y="533401"/>
            <a:ext cx="2209800" cy="198119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858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lide-4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0"/>
            <a:ext cx="8501090" cy="6000768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200px-GAIL_Logo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2330" y="4857760"/>
            <a:ext cx="1905000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lide-5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0"/>
            <a:ext cx="8501091" cy="6143644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200px-GAIL_Logo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4857760"/>
            <a:ext cx="1905000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lide-7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0"/>
            <a:ext cx="8501091" cy="6143644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404664"/>
            <a:ext cx="8305800" cy="5462069"/>
          </a:xfrm>
        </p:spPr>
        <p:txBody>
          <a:bodyPr/>
          <a:lstStyle/>
          <a:p>
            <a:endParaRPr lang="en-CA" dirty="0" smtClean="0"/>
          </a:p>
          <a:p>
            <a:r>
              <a:rPr lang="en-CA" dirty="0" smtClean="0"/>
              <a:t>VISION</a:t>
            </a:r>
          </a:p>
          <a:p>
            <a:pPr>
              <a:buNone/>
            </a:pPr>
            <a:r>
              <a:rPr lang="en-CA" dirty="0" smtClean="0"/>
              <a:t>Be the Leading Company in Natural Gas and Beyond, with</a:t>
            </a:r>
          </a:p>
          <a:p>
            <a:pPr>
              <a:buNone/>
            </a:pPr>
            <a:r>
              <a:rPr lang="en-CA" dirty="0" smtClean="0"/>
              <a:t>Global Focus, Committed to Customer Care, Value Creation</a:t>
            </a:r>
          </a:p>
          <a:p>
            <a:pPr>
              <a:buNone/>
            </a:pPr>
            <a:r>
              <a:rPr lang="en-CA" dirty="0" smtClean="0"/>
              <a:t>for all Stakeholders and Environmental Responsibility.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MISSION</a:t>
            </a:r>
          </a:p>
          <a:p>
            <a:pPr>
              <a:buNone/>
            </a:pPr>
            <a:r>
              <a:rPr lang="en-CA" dirty="0" smtClean="0"/>
              <a:t>To accelerate and optimise the effective and</a:t>
            </a:r>
          </a:p>
          <a:p>
            <a:pPr>
              <a:buNone/>
            </a:pPr>
            <a:r>
              <a:rPr lang="en-CA" dirty="0" smtClean="0"/>
              <a:t>economic use of Natural Gas and its fractions to the</a:t>
            </a:r>
          </a:p>
          <a:p>
            <a:pPr>
              <a:buNone/>
            </a:pPr>
            <a:r>
              <a:rPr lang="en-CA" dirty="0" smtClean="0"/>
              <a:t>benefit of national economy.</a:t>
            </a:r>
          </a:p>
        </p:txBody>
      </p:sp>
      <p:pic>
        <p:nvPicPr>
          <p:cNvPr id="3" name="Picture 2" descr="200px-GAIL_Logo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4714884"/>
            <a:ext cx="1905000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lide-3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0"/>
            <a:ext cx="8501090" cy="6143644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6" name="Picture 5" descr="200px-GAIL_Logo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4857760"/>
            <a:ext cx="1905000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1785926"/>
            <a:ext cx="8229600" cy="1571636"/>
          </a:xfrm>
        </p:spPr>
        <p:txBody>
          <a:bodyPr/>
          <a:lstStyle/>
          <a:p>
            <a:pPr>
              <a:buNone/>
            </a:pPr>
            <a:r>
              <a:rPr lang="en-US" sz="4800" dirty="0" smtClean="0">
                <a:solidFill>
                  <a:srgbClr val="7030A0"/>
                </a:solidFill>
              </a:rPr>
              <a:t>           SWOT ANALYSIS</a:t>
            </a:r>
            <a:endParaRPr lang="en-US" sz="4800" dirty="0">
              <a:solidFill>
                <a:srgbClr val="7030A0"/>
              </a:solidFill>
            </a:endParaRPr>
          </a:p>
        </p:txBody>
      </p:sp>
      <p:pic>
        <p:nvPicPr>
          <p:cNvPr id="5" name="Picture 4" descr="200px-GAIL_Logo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4786322"/>
            <a:ext cx="1905000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lide-8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0"/>
            <a:ext cx="8501091" cy="6072206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200px-GAIL_Logo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5072074"/>
            <a:ext cx="1905000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lide-9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0"/>
            <a:ext cx="8501091" cy="6000768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200px-GAIL_Logo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4714884"/>
            <a:ext cx="1905000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M_blue_earth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57EAC72-68AA-445C-90FA-997B627148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PM_blue_earth</Template>
  <TotalTime>247</TotalTime>
  <Words>71</Words>
  <Application>Microsoft Office PowerPoint</Application>
  <PresentationFormat>On-screen Show (4:3)</PresentationFormat>
  <Paragraphs>16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Franklin Gothic Medium</vt:lpstr>
      <vt:lpstr>Segoe UI</vt:lpstr>
      <vt:lpstr>Franklin Gothic Book</vt:lpstr>
      <vt:lpstr>Perpetua</vt:lpstr>
      <vt:lpstr>Calibri</vt:lpstr>
      <vt:lpstr>PM_blue_earth</vt:lpstr>
      <vt:lpstr>GAIL(India) Limited</vt:lpstr>
      <vt:lpstr>Slide 2</vt:lpstr>
      <vt:lpstr>Slide 3</vt:lpstr>
      <vt:lpstr>Slide 4</vt:lpstr>
      <vt:lpstr>Slide 5</vt:lpstr>
      <vt:lpstr>Slide 6</vt:lpstr>
      <vt:lpstr>           SWOT ANALYSIS</vt:lpstr>
      <vt:lpstr>Slide 8</vt:lpstr>
      <vt:lpstr>Slide 9</vt:lpstr>
      <vt:lpstr>Slide 10</vt:lpstr>
      <vt:lpstr>Slide 11</vt:lpstr>
      <vt:lpstr>Slide 12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GAIL(India) Limited</dc:title>
  <dc:creator>dell</dc:creator>
  <cp:lastModifiedBy>bib</cp:lastModifiedBy>
  <cp:revision>24</cp:revision>
  <dcterms:created xsi:type="dcterms:W3CDTF">2012-06-18T20:33:32Z</dcterms:created>
  <dcterms:modified xsi:type="dcterms:W3CDTF">2013-09-23T19:39:03Z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TC018572839991</vt:lpwstr>
  </property>
</Properties>
</file>